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fei-bo-na-qi-shu-lie-lcof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qing-wa-tiao-tai-jie-wen-ti-lcof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ji-qi-ren-de-yun-dong-fan-wei-lcof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etcode-cn.com/problems/er-jin-zhi-zhong-1de-ge-shu-lcof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hu-zhi-de-zheng-shu-ci-fang-lcof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da-yin-cong-1dao-zui-da-de-nwei-shu-lcof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han-chu-lian-biao-de-jie-dian-lcof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hu-de-zi-jie-gou-lcof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dui-cheng-de-er-cha-shu-lcof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hun-shi-zhen-da-yin-ju-zhen-lcof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eetcode-cn.com/problems/shu-zu-zhong-zhong-fu-de-shu-zi-lcof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bao-han-minhan-shu-de-zhan-lcof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zhan-de-ya-ru-dan-chu-xu-lie-lcof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cong-shang-dao-xia-da-yin-er-cha-shu-ii-lcof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cong-shang-dao-xia-da-yin-er-cha-shu-iii-lcof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er-cha-shu-zhong-he-wei-mou-yi-zhi-de-lu-jing-lcof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fu-za-lian-biao-de-fu-zhi-lcof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hu-zu-zhong-chu-xian-ci-shu-chao-guo-yi-ban-de-shu-zi-lcof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er-wei-shu-zu-zhong-de-cha-zhao-lcof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zui-xiao-de-kge-shu-lcof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maximum-subarray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li-wu-de-zui-da-jie-zhi-lcof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ti-huan-kong-ge-lcof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di-yi-ge-zhi-chu-xian-yi-ci-de-zi-fu-lcof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hu-zu-zhong-de-ni-xu-dui-lcof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liang-ge-lian-biao-de-di-yi-ge-gong-gong-jie-dian-lcof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zai-pai-xu-shu-zu-zhong-cha-zhao-shu-zi-lcof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que-shi-de-shu-zi-lcof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er-cha-sou-suo-shu-de-di-kda-jie-dian-lcof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er-cha-shu-de-shen-du-lcof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ping-heng-er-cha-shu-lcof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he-wei-sde-liang-ge-shu-zi-lcof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fan-zhuan-dan-ci-shun-xu-lcof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cong-wei-dao-tou-da-yin-lian-biao-lcof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zuo-xuan-zhuan-zi-fu-chuan-lcof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bu-ke-pai-zhong-de-shun-zi-lcof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yuan-quan-zhong-zui-hou-sheng-xia-de-shu-zi-lcof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gu-piao-de-zui-da-li-run-lcof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etcode-cn.com/problems/gou-jian-cheng-ji-shu-zu-lcof/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leetcode-cn.com/problems/er-cha-sou-suo-shu-de-zui-jin-gong-gong-zu-xian-lcof/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er-cha-shu-de-zui-jin-gong-gong-zu-xian-lcof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yong-liang-ge-zhan-shi-xian-dui-lie-lcof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97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32182B-F0F0-4416-B27E-574C0F11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4" y="434974"/>
            <a:ext cx="11677095" cy="62642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672DD1-273D-4CFE-8455-82B6607D164E}"/>
              </a:ext>
            </a:extLst>
          </p:cNvPr>
          <p:cNvSpPr txBox="1"/>
          <p:nvPr/>
        </p:nvSpPr>
        <p:spPr>
          <a:xfrm>
            <a:off x="-34030" y="65642"/>
            <a:ext cx="6130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10- 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斐波那契数列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1466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8EFA8C-0940-46E9-B48C-E05F8C72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10" y="668338"/>
            <a:ext cx="11242089" cy="60309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5245E1-64B0-4039-9E9A-7D464CD26AB2}"/>
              </a:ext>
            </a:extLst>
          </p:cNvPr>
          <p:cNvSpPr txBox="1"/>
          <p:nvPr/>
        </p:nvSpPr>
        <p:spPr>
          <a:xfrm>
            <a:off x="-86558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II.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青蛙跳台阶问题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8309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39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828DD1-9104-47BC-B45E-651234FF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4" y="515936"/>
            <a:ext cx="11526175" cy="61833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DABEB7-D1F6-421B-B941-8A90A6F8DD96}"/>
              </a:ext>
            </a:extLst>
          </p:cNvPr>
          <p:cNvSpPr txBox="1"/>
          <p:nvPr/>
        </p:nvSpPr>
        <p:spPr>
          <a:xfrm>
            <a:off x="1480" y="1587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13.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机器人的运动范围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6108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74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10E2DF0-3AFD-4053-830E-78FC773EA495}"/>
              </a:ext>
            </a:extLst>
          </p:cNvPr>
          <p:cNvSpPr txBox="1"/>
          <p:nvPr/>
        </p:nvSpPr>
        <p:spPr>
          <a:xfrm>
            <a:off x="-7768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15.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二进制中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1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的个数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D9A677-FD25-48EE-9883-4DD776934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8" y="468312"/>
            <a:ext cx="11614951" cy="62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24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9B8FE8-D5A9-4736-8893-2D248844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0" y="544512"/>
            <a:ext cx="11472909" cy="61547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020EBD0-04F1-4D44-B863-456B2394D47B}"/>
              </a:ext>
            </a:extLst>
          </p:cNvPr>
          <p:cNvSpPr txBox="1"/>
          <p:nvPr/>
        </p:nvSpPr>
        <p:spPr>
          <a:xfrm>
            <a:off x="0" y="9498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16.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数值的整数次方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2270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8902E4F-1A40-4D2A-BE13-A42E014CA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5" y="496888"/>
            <a:ext cx="11561684" cy="62023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A9921D-824D-4FA0-AD07-C747E6BBD0A1}"/>
              </a:ext>
            </a:extLst>
          </p:cNvPr>
          <p:cNvSpPr txBox="1"/>
          <p:nvPr/>
        </p:nvSpPr>
        <p:spPr>
          <a:xfrm>
            <a:off x="0" y="370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17.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打印从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1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到最大的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n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位数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572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5CFFE8-53BB-4B76-A00E-68C68F98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8" y="344486"/>
            <a:ext cx="11845771" cy="63547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C1DA33-6585-42CF-977A-011E3A88D06D}"/>
              </a:ext>
            </a:extLst>
          </p:cNvPr>
          <p:cNvSpPr txBox="1"/>
          <p:nvPr/>
        </p:nvSpPr>
        <p:spPr>
          <a:xfrm>
            <a:off x="148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18.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删除链表的节点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3586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41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635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94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48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980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468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406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332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1B980A-ADC7-4E91-8153-AE64E283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4" y="477838"/>
            <a:ext cx="11597196" cy="62214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34B3D5-F045-4FEA-B3DD-44A68673BF05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26.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树的子结构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57326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5CBA05-C9E0-4A81-908D-95072DA1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7" y="368300"/>
            <a:ext cx="11801382" cy="633094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254548-2DCC-42B2-8E25-931EC548A47D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27. </a:t>
            </a:r>
            <a:r>
              <a:rPr lang="zh-CN" altLang="en-US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二叉树的镜像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555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09561A-2E4C-45BD-AC6B-00C4B5575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9" y="452761"/>
            <a:ext cx="11643941" cy="62464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C2E750-ACB0-4DDB-BB39-EBCB3F0BCB76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28.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对称的二叉树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56007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9C56BE-7045-4A6D-B422-0446233B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2" y="482600"/>
            <a:ext cx="11588318" cy="6216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370C3E-FFE9-41AD-B924-83A006492ACB}"/>
              </a:ext>
            </a:extLst>
          </p:cNvPr>
          <p:cNvSpPr txBox="1"/>
          <p:nvPr/>
        </p:nvSpPr>
        <p:spPr>
          <a:xfrm>
            <a:off x="-95435" y="-2591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29.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顺时针打印矩阵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47928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FCB6C21-3E05-4DC6-B72C-C96A1AAA49BD}"/>
              </a:ext>
            </a:extLst>
          </p:cNvPr>
          <p:cNvSpPr txBox="1"/>
          <p:nvPr/>
        </p:nvSpPr>
        <p:spPr>
          <a:xfrm>
            <a:off x="0" y="20151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剑指 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Offer 03.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数组中重复的数字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CA1BE5-99E3-47B8-9900-74C63091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58" y="903858"/>
            <a:ext cx="10585142" cy="59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1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4860B7-2AD5-4378-A045-A76CCCFE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3" y="339724"/>
            <a:ext cx="11783627" cy="63214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276BA2-A7F8-4F2F-B139-D926B9449202}"/>
              </a:ext>
            </a:extLst>
          </p:cNvPr>
          <p:cNvSpPr txBox="1"/>
          <p:nvPr/>
        </p:nvSpPr>
        <p:spPr>
          <a:xfrm>
            <a:off x="0" y="-2960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30.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包含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min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函数的栈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23230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E75BDB-F813-4F47-85DB-2DF8DD5F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2" y="420686"/>
            <a:ext cx="11703728" cy="62785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6B656D-1EB3-4161-B88B-30249303386C}"/>
              </a:ext>
            </a:extLst>
          </p:cNvPr>
          <p:cNvSpPr txBox="1"/>
          <p:nvPr/>
        </p:nvSpPr>
        <p:spPr>
          <a:xfrm>
            <a:off x="-86558" y="-2591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31.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栈的压入、弹出序列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8877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69845E-15A6-4B0B-9851-B86EDA1E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" y="617844"/>
            <a:ext cx="12627007" cy="677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54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E46E2D-BE0E-4CB5-A138-4E69D21A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0" y="463549"/>
            <a:ext cx="11623829" cy="6235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E3DF77-2D5B-4A56-BA13-FC98256690F0}"/>
              </a:ext>
            </a:extLst>
          </p:cNvPr>
          <p:cNvSpPr txBox="1"/>
          <p:nvPr/>
        </p:nvSpPr>
        <p:spPr>
          <a:xfrm>
            <a:off x="-122068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II.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从上到下打印二叉树 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II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35455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B79FC6-0EBC-4ED5-9B6B-4E6BF3424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13" y="588962"/>
            <a:ext cx="11685973" cy="62690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BBE12C8-6283-4CEB-B403-16C2BAA7D72D}"/>
              </a:ext>
            </a:extLst>
          </p:cNvPr>
          <p:cNvSpPr txBox="1"/>
          <p:nvPr/>
        </p:nvSpPr>
        <p:spPr>
          <a:xfrm>
            <a:off x="1479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32 - III.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从上到下打印二叉树 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III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64343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529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8A4C65A-3F84-46E5-AA59-94FDB941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7" y="492126"/>
            <a:ext cx="11570562" cy="62071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E0627A-874E-447C-B864-BD5C819A802B}"/>
              </a:ext>
            </a:extLst>
          </p:cNvPr>
          <p:cNvSpPr txBox="1"/>
          <p:nvPr/>
        </p:nvSpPr>
        <p:spPr>
          <a:xfrm>
            <a:off x="-104312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34.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二叉树中和为某一值的路径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85279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A1FCEC-425F-4ACD-8185-EB72470F4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425449"/>
            <a:ext cx="11694849" cy="6273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3DFDD7-2D15-422F-9AAD-7A29B7055741}"/>
              </a:ext>
            </a:extLst>
          </p:cNvPr>
          <p:cNvSpPr txBox="1"/>
          <p:nvPr/>
        </p:nvSpPr>
        <p:spPr>
          <a:xfrm>
            <a:off x="-34030" y="0"/>
            <a:ext cx="6130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35.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复杂链表的复制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43806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089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4392A51-F87A-4D32-9ECD-6C890B1F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415924"/>
            <a:ext cx="11712606" cy="62833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E5D073-63DF-42D4-912A-2B5384211E64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39.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数组中出现次数超过一半的数字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663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7F4541-8189-4426-8ED5-D0F63F0B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5" y="537638"/>
            <a:ext cx="11632707" cy="62404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D2A1E1-EE6B-4B5A-8015-B9ABD3F6AD81}"/>
              </a:ext>
            </a:extLst>
          </p:cNvPr>
          <p:cNvSpPr txBox="1"/>
          <p:nvPr/>
        </p:nvSpPr>
        <p:spPr>
          <a:xfrm>
            <a:off x="-95435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04.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二维数组中的查找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09676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F8C15A-0B63-45FE-80FA-FF824F42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0" y="460375"/>
            <a:ext cx="11925670" cy="63976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39C0F80-B7AB-49AB-90D6-77D999D20C0F}"/>
              </a:ext>
            </a:extLst>
          </p:cNvPr>
          <p:cNvSpPr txBox="1"/>
          <p:nvPr/>
        </p:nvSpPr>
        <p:spPr>
          <a:xfrm>
            <a:off x="148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40.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最小的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k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个数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33471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F2BD1F5-1344-4964-8B81-5A153153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573086"/>
            <a:ext cx="11419643" cy="61261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27801D-46D8-4C01-9492-EA37EE077DA1}"/>
              </a:ext>
            </a:extLst>
          </p:cNvPr>
          <p:cNvSpPr txBox="1"/>
          <p:nvPr/>
        </p:nvSpPr>
        <p:spPr>
          <a:xfrm>
            <a:off x="148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53.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最大子序和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7881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702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426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58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005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589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6D5D4F-A129-4DE1-BB70-F691E3E0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8" y="387350"/>
            <a:ext cx="11765871" cy="6311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D22E80-EBBB-4755-A01F-00D95B5EA5CE}"/>
              </a:ext>
            </a:extLst>
          </p:cNvPr>
          <p:cNvSpPr txBox="1"/>
          <p:nvPr/>
        </p:nvSpPr>
        <p:spPr>
          <a:xfrm>
            <a:off x="0" y="-2591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47.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礼物的最大价值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59147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669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82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0454D3-F841-4D45-882D-A9640E16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58968"/>
            <a:ext cx="11818776" cy="63402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02B406B-B966-4981-94E3-7895A8951C92}"/>
              </a:ext>
            </a:extLst>
          </p:cNvPr>
          <p:cNvSpPr txBox="1"/>
          <p:nvPr/>
        </p:nvSpPr>
        <p:spPr>
          <a:xfrm>
            <a:off x="-1554" y="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剑指 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Offer 05.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替换空格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28047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55C0FA-E585-4A59-ADDF-D18D1374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0" y="425450"/>
            <a:ext cx="11694850" cy="6273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4D8A7C-2580-467D-8B2B-BCB2A89C3FB0}"/>
              </a:ext>
            </a:extLst>
          </p:cNvPr>
          <p:cNvSpPr txBox="1"/>
          <p:nvPr/>
        </p:nvSpPr>
        <p:spPr>
          <a:xfrm>
            <a:off x="-139823" y="-2591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50.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第一个只出现一次的字符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99715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6FACC4-BF31-408E-9A76-5EF22F7B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0" y="401636"/>
            <a:ext cx="11739239" cy="62976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15944EA-7A51-4A9F-AFA3-6210014C04EE}"/>
              </a:ext>
            </a:extLst>
          </p:cNvPr>
          <p:cNvSpPr txBox="1"/>
          <p:nvPr/>
        </p:nvSpPr>
        <p:spPr>
          <a:xfrm>
            <a:off x="1480" y="-2591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51.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数组中的逆序对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04526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0647C8-98C4-4B74-A552-D7C74FA4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2" y="482600"/>
            <a:ext cx="11588318" cy="6216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456AAD-BF6D-46B6-A3FA-C50CB2B71385}"/>
              </a:ext>
            </a:extLst>
          </p:cNvPr>
          <p:cNvSpPr txBox="1"/>
          <p:nvPr/>
        </p:nvSpPr>
        <p:spPr>
          <a:xfrm>
            <a:off x="-77680" y="-2591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52.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两个链表的第一个公共节点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18504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A27016-6ADA-4810-A650-9949A4D3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5" y="496887"/>
            <a:ext cx="11561684" cy="62023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C66E39-19E4-426F-ACCC-E0452D827CAB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在排序数组中查找数字 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I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17362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513BA8-5B22-4D96-B289-2333704B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4" y="434974"/>
            <a:ext cx="11677095" cy="62642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6244CF-1BAC-43A8-8413-D5261F9E0A64}"/>
              </a:ext>
            </a:extLst>
          </p:cNvPr>
          <p:cNvSpPr txBox="1"/>
          <p:nvPr/>
        </p:nvSpPr>
        <p:spPr>
          <a:xfrm>
            <a:off x="0" y="-2591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53 - II. 0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～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n-1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中缺失的数字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38501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4FE4E7-5636-4F4B-B09A-F5AC9DCFB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407194"/>
            <a:ext cx="11529133" cy="6184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2978A5-1411-43D4-BE39-548180343016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54.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二叉搜索树的第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k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大节点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8289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D7EF4E-E14E-4599-9609-6CB7C747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60" y="444500"/>
            <a:ext cx="11659340" cy="62547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C29376-5A9E-467E-B92F-4A706D454908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二叉树的深度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13963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A1E8C9-027D-4B08-8E4C-94DFE0F33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8" y="549274"/>
            <a:ext cx="11464031" cy="61499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530C32-A238-4E78-983A-6FC1C9E82D50}"/>
              </a:ext>
            </a:extLst>
          </p:cNvPr>
          <p:cNvSpPr txBox="1"/>
          <p:nvPr/>
        </p:nvSpPr>
        <p:spPr>
          <a:xfrm>
            <a:off x="148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55 - II.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平衡二叉树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2533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767A5A-AD83-4E6F-9CF9-FCDB51C2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0" y="463550"/>
            <a:ext cx="11623829" cy="6235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8A7BCB-27C9-4A53-9B10-2CBF229D00D2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57.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和为</a:t>
            </a:r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s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的两个数字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59850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CF6746-9CEF-4029-B949-0303C167D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2" y="439738"/>
            <a:ext cx="11668217" cy="62595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CEFE49-0288-4B1D-8F4D-C6BCC5F43497}"/>
              </a:ext>
            </a:extLst>
          </p:cNvPr>
          <p:cNvSpPr txBox="1"/>
          <p:nvPr/>
        </p:nvSpPr>
        <p:spPr>
          <a:xfrm>
            <a:off x="-68802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58 - 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翻转单词顺序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8707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CA7C1C-6BD5-4958-8483-8EC1C886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6" y="635000"/>
            <a:ext cx="11304233" cy="60642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307748C-05E5-438B-A05A-DA2708391B48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06.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从尾到头打印链表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81100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10E805-1B0C-4076-B4AA-D817590D7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2" y="523784"/>
            <a:ext cx="11511548" cy="61754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FA1773-A0BD-4FA2-B26C-A474A56E6630}"/>
              </a:ext>
            </a:extLst>
          </p:cNvPr>
          <p:cNvSpPr txBox="1"/>
          <p:nvPr/>
        </p:nvSpPr>
        <p:spPr>
          <a:xfrm>
            <a:off x="148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58 - II.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左旋转字符串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235666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F7F8B7-D1FD-477B-AE81-5A9315FD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2" y="482600"/>
            <a:ext cx="11588318" cy="62166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BFE5AE-63BF-4C62-9C1B-3BB108AE2571}"/>
              </a:ext>
            </a:extLst>
          </p:cNvPr>
          <p:cNvSpPr txBox="1"/>
          <p:nvPr/>
        </p:nvSpPr>
        <p:spPr>
          <a:xfrm>
            <a:off x="0" y="-2591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61.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扑克牌中的顺子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93332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7BFE98-9FC3-4472-B3B0-AB0D4F0E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50" y="523783"/>
            <a:ext cx="11511550" cy="61754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61FE6A-C425-49EE-8FBE-207910F9B081}"/>
              </a:ext>
            </a:extLst>
          </p:cNvPr>
          <p:cNvSpPr txBox="1"/>
          <p:nvPr/>
        </p:nvSpPr>
        <p:spPr>
          <a:xfrm>
            <a:off x="148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62.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圆圈中最后剩下的数字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07227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B14D7C-4960-473E-AF87-617353118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9" y="344487"/>
            <a:ext cx="11845770" cy="63547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07732A-E7EF-4DB9-B412-C0C5D260D993}"/>
              </a:ext>
            </a:extLst>
          </p:cNvPr>
          <p:cNvSpPr txBox="1"/>
          <p:nvPr/>
        </p:nvSpPr>
        <p:spPr>
          <a:xfrm>
            <a:off x="0" y="-248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63.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股票的最大利润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254039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695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9DA3AE-9258-437F-90D0-5BF21C56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4" y="515936"/>
            <a:ext cx="11526175" cy="61833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E420F7-C157-420F-B3B5-D969C3F33830}"/>
              </a:ext>
            </a:extLst>
          </p:cNvPr>
          <p:cNvSpPr txBox="1"/>
          <p:nvPr/>
        </p:nvSpPr>
        <p:spPr>
          <a:xfrm>
            <a:off x="0" y="-2591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65. </a:t>
            </a:r>
            <a:r>
              <a:rPr lang="zh-CN" altLang="en-US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不用加减乘除做加法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42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535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4CB4805-5437-4B73-80C2-35B831248E98}"/>
              </a:ext>
            </a:extLst>
          </p:cNvPr>
          <p:cNvSpPr txBox="1"/>
          <p:nvPr/>
        </p:nvSpPr>
        <p:spPr>
          <a:xfrm>
            <a:off x="148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66.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构建乘积数组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60986B-DAF1-4C27-BC68-614A3827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2" y="582612"/>
            <a:ext cx="11401887" cy="61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6402CE5-0EB5-4773-B29B-55BD135A3D4F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68 - 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2"/>
              </a:rPr>
              <a:t>二叉搜索树的最近公共祖先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9C6548-DC21-40EA-8E77-CB6B1C77A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0" y="444500"/>
            <a:ext cx="11659340" cy="62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8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71B772-DF98-45A3-BF46-FB0E7996A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3" y="646112"/>
            <a:ext cx="11579441" cy="62118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32D2A4-EEA1-44BD-B6FA-D71BC2EF4893}"/>
              </a:ext>
            </a:extLst>
          </p:cNvPr>
          <p:cNvSpPr txBox="1"/>
          <p:nvPr/>
        </p:nvSpPr>
        <p:spPr>
          <a:xfrm>
            <a:off x="-86558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68 - II.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二叉树的最近公共祖先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4427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03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76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80FB27-6A0B-4D01-BE25-45132FC0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0" y="382586"/>
            <a:ext cx="11774750" cy="63166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23C104-E534-41F9-912D-6129772D9101}"/>
              </a:ext>
            </a:extLst>
          </p:cNvPr>
          <p:cNvSpPr txBox="1"/>
          <p:nvPr/>
        </p:nvSpPr>
        <p:spPr>
          <a:xfrm>
            <a:off x="-166456" y="1325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09. </a:t>
            </a:r>
            <a:r>
              <a:rPr lang="zh-CN" altLang="en-US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用两个栈实现队列</a:t>
            </a:r>
            <a:endParaRPr lang="zh-CN" altLang="en-US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90769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324</Words>
  <Application>Microsoft Office PowerPoint</Application>
  <PresentationFormat>宽屏</PresentationFormat>
  <Paragraphs>44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4" baseType="lpstr">
      <vt:lpstr>-apple-system</vt:lpstr>
      <vt:lpstr>新宋体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HCX</dc:creator>
  <cp:lastModifiedBy>HCX</cp:lastModifiedBy>
  <cp:revision>55</cp:revision>
  <dcterms:created xsi:type="dcterms:W3CDTF">2021-05-06T15:00:24Z</dcterms:created>
  <dcterms:modified xsi:type="dcterms:W3CDTF">2021-05-22T00:32:08Z</dcterms:modified>
</cp:coreProperties>
</file>